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53916687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7818717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444968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0956819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852480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952443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482453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9429042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5352134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9652553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3630496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7503641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3989119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4467705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5840938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3232660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A84CE-DC1D-41F6-AAE0-BF7EE093F920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E83F6F2-8AE5-478E-8532-C77C53BF817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91982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الثانية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57954373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152041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675849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766535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19459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3928628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0917638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9966741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2020-03-21T21:42:27Z</dcterms:created>
  <dcterms:modified xsi:type="dcterms:W3CDTF">2020-03-22T23:39:12Z</dcterms:modified>
</cp:coreProperties>
</file>